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0440B4A-0CB8-4705-AEFF-E3687477F6D0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9D2DD73-DDFF-4AA1-9F4A-A4B39B6D5C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a.com/discoveryguides/solar/review.pdf" TargetMode="External"/><Relationship Id="rId7" Type="http://schemas.openxmlformats.org/officeDocument/2006/relationships/hyperlink" Target="http://reason.com/archives/2011/06/08/prison-math" TargetMode="External"/><Relationship Id="rId2" Type="http://schemas.openxmlformats.org/officeDocument/2006/relationships/hyperlink" Target="http://www.treehugger.com/corporate-responsibility/the-dark-side-of-solar-panel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ivilliberty.about.com/od/drugpolicy/tp/War-on-Drugs-History-Timeline.htm" TargetMode="External"/><Relationship Id="rId5" Type="http://schemas.openxmlformats.org/officeDocument/2006/relationships/hyperlink" Target="http://www.forbes.com/sites/artcarden/2012/04/19/lets-be-blunt-its-time-to-end-the-drug-war/" TargetMode="External"/><Relationship Id="rId4" Type="http://schemas.openxmlformats.org/officeDocument/2006/relationships/hyperlink" Target="http://science.howstuffworks.com/environmental/energy/solar-cell7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Matrix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Justin Feimer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War on Drugs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19200"/>
            <a:ext cx="2819400" cy="28193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war on drugs costs us billions annually and does not solve the problem in fact it creates more</a:t>
            </a:r>
            <a:endParaRPr lang="en-US" dirty="0"/>
          </a:p>
        </p:txBody>
      </p:sp>
      <p:pic>
        <p:nvPicPr>
          <p:cNvPr id="3074" name="Picture 2" descr="http://im.glogster.com/media/4/33/70/58/337058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962400"/>
            <a:ext cx="3505200" cy="2633014"/>
          </a:xfrm>
          <a:prstGeom prst="rect">
            <a:avLst/>
          </a:prstGeom>
          <a:noFill/>
        </p:spPr>
      </p:pic>
      <p:pic>
        <p:nvPicPr>
          <p:cNvPr id="3076" name="Picture 4" descr="http://libertyendanger.files.wordpress.com/2012/08/cost-of-drugwa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4726" y="3810000"/>
            <a:ext cx="3589274" cy="2514600"/>
          </a:xfrm>
          <a:prstGeom prst="rect">
            <a:avLst/>
          </a:prstGeom>
          <a:noFill/>
        </p:spPr>
      </p:pic>
      <p:pic>
        <p:nvPicPr>
          <p:cNvPr id="3078" name="Picture 6" descr="http://t3.gstatic.com/images?q=tbn:ANd9GcRDsp-7XaxAXOOb2UZdIG0GEFqAVIYrPcZxkWBy6XnUTEWA0dRgMDB4I5yCj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1524000"/>
            <a:ext cx="3352800" cy="2223053"/>
          </a:xfrm>
          <a:prstGeom prst="rect">
            <a:avLst/>
          </a:prstGeom>
          <a:noFill/>
        </p:spPr>
      </p:pic>
      <p:pic>
        <p:nvPicPr>
          <p:cNvPr id="3080" name="Picture 8" descr="https://encrypted-tbn3.gstatic.com/images?q=tbn:ANd9GcShtKP-pO1L_tBUPfw_Gfx27TSYvr8Po3HRtEzZwvClyTTLmaD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4191001"/>
            <a:ext cx="1981200" cy="1483988"/>
          </a:xfrm>
          <a:prstGeom prst="rect">
            <a:avLst/>
          </a:prstGeom>
          <a:noFill/>
        </p:spPr>
      </p:pic>
      <p:pic>
        <p:nvPicPr>
          <p:cNvPr id="3082" name="Picture 10" descr="https://encrypted-tbn3.gstatic.com/images?q=tbn:ANd9GcRvcS_LOZsa4tzLzllokPFkhA4pUZb0teUrLdv5dwsyFGAxwxAPi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1447800"/>
            <a:ext cx="3017693" cy="2343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Problems with Solar Panels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438400" y="1295400"/>
            <a:ext cx="4038600" cy="1524000"/>
          </a:xfrm>
        </p:spPr>
        <p:txBody>
          <a:bodyPr>
            <a:normAutofit/>
          </a:bodyPr>
          <a:lstStyle/>
          <a:p>
            <a:r>
              <a:rPr lang="en-US" dirty="0" smtClean="0"/>
              <a:t>Solar panels raise many issues with efficiency and sustainability </a:t>
            </a:r>
            <a:endParaRPr lang="en-US" dirty="0"/>
          </a:p>
        </p:txBody>
      </p:sp>
      <p:pic>
        <p:nvPicPr>
          <p:cNvPr id="2050" name="Picture 2" descr="https://encrypted-tbn1.gstatic.com/images?q=tbn:ANd9GcQwxeb7QCwAynCdXzQnHrKoJRKtwsuYeogneaQqAt-dz203qDFof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0"/>
            <a:ext cx="2619375" cy="1743076"/>
          </a:xfrm>
          <a:prstGeom prst="rect">
            <a:avLst/>
          </a:prstGeom>
          <a:noFill/>
        </p:spPr>
      </p:pic>
      <p:pic>
        <p:nvPicPr>
          <p:cNvPr id="2052" name="Picture 4" descr="https://encrypted-tbn2.gstatic.com/images?q=tbn:ANd9GcQ48dkbNmoGjejXAi_aTV_nDJ-7kiEAtlmFFzhWGjuvOATU-CB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4114800" cy="1993505"/>
          </a:xfrm>
          <a:prstGeom prst="rect">
            <a:avLst/>
          </a:prstGeom>
          <a:noFill/>
        </p:spPr>
      </p:pic>
      <p:pic>
        <p:nvPicPr>
          <p:cNvPr id="2054" name="Picture 6" descr="http://www.imetasrl.com/modules/Sections/images/05986-IMETA%20solar%20panel%20production%202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328416"/>
            <a:ext cx="4343400" cy="3300984"/>
          </a:xfrm>
          <a:prstGeom prst="rect">
            <a:avLst/>
          </a:prstGeom>
          <a:noFill/>
        </p:spPr>
      </p:pic>
      <p:pic>
        <p:nvPicPr>
          <p:cNvPr id="2056" name="Picture 8" descr="https://encrypted-tbn3.gstatic.com/images?q=tbn:ANd9GcR2I_58W2Ruq-bg8srtXO8BH5Sr8UMWKSX--OwjnAnu62aCHP-eJ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1828800"/>
            <a:ext cx="2286000" cy="1419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http://www.treehugger.com/corporate-responsibility/the-dark-side-of-solar-panels.html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http://www.csa.com/discoveryguides/solar/review.pdf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4"/>
              </a:rPr>
              <a:t>http://science.howstuffworks.com/environmental/energy/solar-cell7.htm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5"/>
              </a:rPr>
              <a:t>http://www.forbes.com/sites/artcarden/2012/04/19/lets-be-blunt-its-time-to-end-the-drug-war/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6"/>
              </a:rPr>
              <a:t>http://civilliberty.about.com/od/drugpolicy/tp/War-on-Drugs-History-Timeline.htm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7"/>
              </a:rPr>
              <a:t>http://reason.com/archives/2011/06/08/prison-math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1130</TotalTime>
  <Words>59</Words>
  <Application>Microsoft Office PowerPoint</Application>
  <PresentationFormat>On-screen Show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Oriel</vt:lpstr>
      <vt:lpstr>Matrix Presentation</vt:lpstr>
      <vt:lpstr>The War on Drugs</vt:lpstr>
      <vt:lpstr>Problems with Solar Panels 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Matrix Presentation</dc:title>
  <dc:creator>student</dc:creator>
  <cp:lastModifiedBy>student</cp:lastModifiedBy>
  <cp:revision>3</cp:revision>
  <dcterms:created xsi:type="dcterms:W3CDTF">2012-11-08T22:35:29Z</dcterms:created>
  <dcterms:modified xsi:type="dcterms:W3CDTF">2012-11-09T17:25:48Z</dcterms:modified>
</cp:coreProperties>
</file>